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72" r:id="rId5"/>
    <p:sldId id="259" r:id="rId6"/>
    <p:sldId id="261" r:id="rId7"/>
    <p:sldId id="267" r:id="rId8"/>
    <p:sldId id="266" r:id="rId9"/>
    <p:sldId id="269" r:id="rId10"/>
    <p:sldId id="270" r:id="rId11"/>
    <p:sldId id="268" r:id="rId12"/>
    <p:sldId id="260" r:id="rId13"/>
    <p:sldId id="271" r:id="rId14"/>
    <p:sldId id="264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63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4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9.png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jpe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Relationship Id="rId22" Type="http://schemas.openxmlformats.org/officeDocument/2006/relationships/image" Target="../media/image28.png"/><Relationship Id="rId27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6190-U91 | Colby T. Ford, Ph.D.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22233" y="3151559"/>
            <a:ext cx="1728167" cy="13285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01943"/>
              </p:ext>
            </p:extLst>
          </p:nvPr>
        </p:nvGraphicFramePr>
        <p:xfrm>
          <a:off x="863795" y="1848159"/>
          <a:ext cx="2848610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much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Will be a </a:t>
            </a:r>
            <a:r>
              <a:rPr lang="en-US" dirty="0">
                <a:solidFill>
                  <a:schemeClr val="accent1"/>
                </a:solidFill>
              </a:rPr>
              <a:t>LIVE REMOTE CLASS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I will provide a </a:t>
            </a:r>
            <a:r>
              <a:rPr lang="en-US" dirty="0" err="1"/>
              <a:t>Webex</a:t>
            </a:r>
            <a:r>
              <a:rPr lang="en-US" dirty="0"/>
              <a:t> link where I will be lecturing from my hotel in Austin, TX.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You can come to this classroom if you wish (as you might want to start working as a group), but I will not be here.</a:t>
            </a:r>
          </a:p>
          <a:p>
            <a:pPr>
              <a:spcBef>
                <a:spcPts val="600"/>
              </a:spcBef>
            </a:pPr>
            <a:r>
              <a:rPr lang="en-US" dirty="0"/>
              <a:t>We will start on our first lab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Jainmary</a:t>
            </a:r>
            <a:r>
              <a:rPr lang="en-US" dirty="0"/>
              <a:t> will be here to help with any issues and to help you get started.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Who’s your TA?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861626" y="1602675"/>
            <a:ext cx="2860346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2100" b="1" dirty="0">
                <a:solidFill>
                  <a:schemeClr val="dk1"/>
                </a:solidFill>
              </a:rPr>
              <a:t>Research Interests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Biology: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Human Genomics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Infectious Diseases</a:t>
            </a: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Computer Science: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Parallel Computing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Machine Learning</a:t>
            </a:r>
            <a:endParaRPr sz="16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CB66C74-84F6-FD4E-B4FB-02252DEF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08" y="1449659"/>
            <a:ext cx="2190438" cy="946270"/>
          </a:xfrm>
          <a:prstGeom prst="rect">
            <a:avLst/>
          </a:prstGeom>
        </p:spPr>
      </p:pic>
      <p:pic>
        <p:nvPicPr>
          <p:cNvPr id="1026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DE7F1567-8CEE-344D-8F90-328E9E82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7" y="3283294"/>
            <a:ext cx="2096429" cy="4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0FBFCED-D570-D649-AA53-715CB26AC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338570" y="2571750"/>
            <a:ext cx="2287124" cy="5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5">
            <a:extLst>
              <a:ext uri="{FF2B5EF4-FFF2-40B4-BE49-F238E27FC236}">
                <a16:creationId xmlns:a16="http://schemas.microsoft.com/office/drawing/2014/main" id="{F3F2C364-782F-E441-A06F-23BF21CE34D0}"/>
              </a:ext>
            </a:extLst>
          </p:cNvPr>
          <p:cNvSpPr txBox="1">
            <a:spLocks/>
          </p:cNvSpPr>
          <p:nvPr/>
        </p:nvSpPr>
        <p:spPr>
          <a:xfrm>
            <a:off x="2836748" y="1602675"/>
            <a:ext cx="2813824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Associate Faculty – DSI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Genomics Researcher - </a:t>
            </a:r>
            <a:r>
              <a:rPr lang="en-US" sz="1600" b="1" dirty="0" err="1"/>
              <a:t>Janies</a:t>
            </a:r>
            <a:r>
              <a:rPr lang="en-US" sz="1600" b="1" dirty="0"/>
              <a:t> Lab </a:t>
            </a:r>
            <a:r>
              <a:rPr lang="en-US" sz="1600" dirty="0"/>
              <a:t>in the Dept. of Bioinformatics and Genomics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b="1" dirty="0" err="1">
                <a:solidFill>
                  <a:schemeClr val="dk1"/>
                </a:solidFill>
              </a:rPr>
              <a:t>Ph.D</a:t>
            </a:r>
            <a:r>
              <a:rPr lang="en-US" sz="1600" b="1" dirty="0">
                <a:solidFill>
                  <a:schemeClr val="dk1"/>
                </a:solidFill>
              </a:rPr>
              <a:t> – Bioinformatics and Computational Biology</a:t>
            </a:r>
          </a:p>
          <a:p>
            <a:pPr indent="-330200">
              <a:spcBef>
                <a:spcPts val="400"/>
              </a:spcBef>
              <a:buSzPts val="1600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C9EDC2-E07F-184C-ACE3-5212A6AF3988}"/>
              </a:ext>
            </a:extLst>
          </p:cNvPr>
          <p:cNvSpPr txBox="1"/>
          <p:nvPr/>
        </p:nvSpPr>
        <p:spPr>
          <a:xfrm>
            <a:off x="4229565" y="585873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Cell: </a:t>
            </a:r>
            <a:r>
              <a:rPr lang="en-US" dirty="0"/>
              <a:t>(828) 773-8009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6851668" y="579991"/>
            <a:ext cx="2037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Somewhere in the depths of the Bioinformatics building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4229565" y="893974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19185" y="4520121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40" y="4479619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iano icon">
            <a:extLst>
              <a:ext uri="{FF2B5EF4-FFF2-40B4-BE49-F238E27FC236}">
                <a16:creationId xmlns:a16="http://schemas.microsoft.com/office/drawing/2014/main" id="{11AE1E78-470A-0B45-8219-DACBC69B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78" y="4189661"/>
            <a:ext cx="1100509" cy="898601"/>
          </a:xfrm>
          <a:prstGeom prst="rect">
            <a:avLst/>
          </a:prstGeom>
          <a:noFill/>
          <a:effectLst>
            <a:glow rad="38100">
              <a:schemeClr val="bg2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images.pottermore.com/bxd3o8b291gf/4NYfIbyUhqKquMi8Y0Gc2Q/74ef296f8d615b9ca5ef98256874fff0/HouseCrest-Ravenclaw-large.png">
            <a:extLst>
              <a:ext uri="{FF2B5EF4-FFF2-40B4-BE49-F238E27FC236}">
                <a16:creationId xmlns:a16="http://schemas.microsoft.com/office/drawing/2014/main" id="{E9BD8F7F-E8D2-4E0C-BBDC-DF7DE2DD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11" y="4265415"/>
            <a:ext cx="781515" cy="8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2971503" y="4398054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6886967" y="4549825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lvl="0"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Jainmary</a:t>
            </a: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 Jose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jjose2@uncc.edu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Data Platform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Databases, Data Warehouses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 Lakes and Data Stores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NoSQL Databases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Streaming Data (IoT)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Parallel Computing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MPI and Snow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Kubernetes and Docker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Hadoop and Spark</a:t>
            </a:r>
          </a:p>
          <a:p>
            <a:r>
              <a:rPr lang="en-US" dirty="0"/>
              <a:t>Deep Learning</a:t>
            </a:r>
          </a:p>
        </p:txBody>
      </p:sp>
      <p:pic>
        <p:nvPicPr>
          <p:cNvPr id="2052" name="Picture 4" descr="https://media.cobweb.com/site-library/images/default-source/icons-azure/microsoft/azure-full.png?sfvrsn=184b8ca4_4">
            <a:extLst>
              <a:ext uri="{FF2B5EF4-FFF2-40B4-BE49-F238E27FC236}">
                <a16:creationId xmlns:a16="http://schemas.microsoft.com/office/drawing/2014/main" id="{4F88363B-45F6-E64E-97C1-EE013293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7" y="2226753"/>
            <a:ext cx="2792606" cy="6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4" y="1452053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50" y="1000525"/>
            <a:ext cx="774700" cy="7747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00" y="2954959"/>
            <a:ext cx="774700" cy="7747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00" y="1375626"/>
            <a:ext cx="774700" cy="774700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98D78091-E339-BD4F-8C45-F4A7B442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3" y="3767873"/>
            <a:ext cx="774700" cy="7747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638245B1-9F50-AA4C-B7A6-6560648E1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400" y="3111262"/>
            <a:ext cx="774700" cy="774700"/>
          </a:xfrm>
          <a:prstGeom prst="rect">
            <a:avLst/>
          </a:prstGeom>
        </p:spPr>
      </p:pic>
      <p:pic>
        <p:nvPicPr>
          <p:cNvPr id="23" name="Picture 22" descr="A stop sign&#10;&#10;Description automatically generated">
            <a:extLst>
              <a:ext uri="{FF2B5EF4-FFF2-40B4-BE49-F238E27FC236}">
                <a16:creationId xmlns:a16="http://schemas.microsoft.com/office/drawing/2014/main" id="{599D27DD-DA4D-FC46-B517-2AF921750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69" y="3244580"/>
            <a:ext cx="774700" cy="774700"/>
          </a:xfrm>
          <a:prstGeom prst="rect">
            <a:avLst/>
          </a:prstGeom>
        </p:spPr>
      </p:pic>
      <p:pic>
        <p:nvPicPr>
          <p:cNvPr id="2054" name="Picture 6" descr="https://databricks.com/wp-content/uploads/2016/03/default-open-graph.png">
            <a:extLst>
              <a:ext uri="{FF2B5EF4-FFF2-40B4-BE49-F238E27FC236}">
                <a16:creationId xmlns:a16="http://schemas.microsoft.com/office/drawing/2014/main" id="{7FA9FE3F-C806-6045-82B9-ED5B2E6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11" y="3933567"/>
            <a:ext cx="1009210" cy="10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37" y="3797725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97" y="2919617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38" y="954894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treaming analytics icon">
            <a:extLst>
              <a:ext uri="{FF2B5EF4-FFF2-40B4-BE49-F238E27FC236}">
                <a16:creationId xmlns:a16="http://schemas.microsoft.com/office/drawing/2014/main" id="{DCA7EC50-D649-4247-B4C2-7243BB45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52" y="1791941"/>
            <a:ext cx="1294350" cy="67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67DF0F24-DD6E-8841-8031-BFB18F5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68" y="4258753"/>
            <a:ext cx="1657501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developed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154</TotalTime>
  <Words>555</Words>
  <Application>Microsoft Office PowerPoint</Application>
  <PresentationFormat>On-screen Show (16:9)</PresentationFormat>
  <Paragraphs>92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Lato</vt:lpstr>
      <vt:lpstr>Raleway</vt:lpstr>
      <vt:lpstr>Swiss</vt:lpstr>
      <vt:lpstr>Welcome to Cloud Computing for Data Analysis</vt:lpstr>
      <vt:lpstr>Overview</vt:lpstr>
      <vt:lpstr>About Me</vt:lpstr>
      <vt:lpstr>PowerPoint Presentation</vt:lpstr>
      <vt:lpstr>About You</vt:lpstr>
      <vt:lpstr>About this Course</vt:lpstr>
      <vt:lpstr>Who’s your TA??!?  Jainmary Jose Email: jjose2@uncc.edu </vt:lpstr>
      <vt:lpstr>Topics to Cover</vt:lpstr>
      <vt:lpstr>Disclaimer: This course is actively being developed as we go. Be flexible and I’ll return the favor. 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26</cp:revision>
  <dcterms:created xsi:type="dcterms:W3CDTF">2019-01-02T02:35:54Z</dcterms:created>
  <dcterms:modified xsi:type="dcterms:W3CDTF">2019-01-07T16:09:09Z</dcterms:modified>
</cp:coreProperties>
</file>